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9" r:id="rId7"/>
    <p:sldId id="261" r:id="rId8"/>
    <p:sldId id="260" r:id="rId9"/>
    <p:sldId id="265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7292F-9761-4227-82BB-CF1C7F85CCCF}" type="datetimeFigureOut">
              <a:rPr lang="en-GB" smtClean="0"/>
              <a:pPr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85B3B-CA5E-4410-B9A4-8EFA39961B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674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5B3B-CA5E-4410-B9A4-8EFA39961B6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578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png@01D73B51.6B71D150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84553"/>
            <a:ext cx="9448800" cy="1825096"/>
          </a:xfrm>
        </p:spPr>
        <p:txBody>
          <a:bodyPr>
            <a:normAutofit/>
          </a:bodyPr>
          <a:lstStyle/>
          <a:p>
            <a:r>
              <a:rPr lang="en-GB" sz="4800" b="1"/>
              <a:t>Happy healthy highlanders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9649"/>
            <a:ext cx="9448800" cy="685800"/>
          </a:xfrm>
        </p:spPr>
        <p:txBody>
          <a:bodyPr>
            <a:normAutofit/>
          </a:bodyPr>
          <a:lstStyle/>
          <a:p>
            <a:r>
              <a:rPr lang="en-GB" dirty="0"/>
              <a:t>Promoting Equality and Diversity in Fortrose Academy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3309" y="397373"/>
            <a:ext cx="1210109" cy="14596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7269" y="355605"/>
            <a:ext cx="30099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236" y="4201320"/>
            <a:ext cx="9124950" cy="733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4FC20CB-06DE-43D1-90B0-D96808F57ABE}"/>
              </a:ext>
            </a:extLst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4857" y="465724"/>
            <a:ext cx="1714601" cy="1326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3273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1204"/>
            <a:ext cx="10820400" cy="402412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Thank you for inviting us along  today my name is Fraser Thomson, I am an assistant Youth Worker with Highlife Highland and Cromarty Youth Café.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I have been working within Youth and Community Work for the last 15 years as either a volunteer or a member of  </a:t>
            </a:r>
            <a:r>
              <a:rPr lang="en-GB" dirty="0" smtClean="0"/>
              <a:t>staff.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I am here today with some young people from Fortrose Academy’s Equality and Diversity Steering group, they are going to talk about what they have been doing </a:t>
            </a:r>
            <a:r>
              <a:rPr lang="en-GB" dirty="0" smtClean="0"/>
              <a:t>as </a:t>
            </a:r>
            <a:r>
              <a:rPr lang="en-GB" dirty="0"/>
              <a:t>part of the group and why they have been doing this </a:t>
            </a:r>
            <a:r>
              <a:rPr lang="en-GB" dirty="0" smtClean="0"/>
              <a:t>work.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I will hand now hand over to the young </a:t>
            </a:r>
            <a:r>
              <a:rPr lang="en-GB" dirty="0" smtClean="0"/>
              <a:t>people.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946" y="5989131"/>
            <a:ext cx="91249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922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Lua, Dominic &amp; Ethan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280" y="2057401"/>
            <a:ext cx="10653920" cy="321696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Lua is one of our Highland Youth Parliament Reps </a:t>
            </a:r>
            <a:r>
              <a:rPr lang="en-GB" dirty="0" smtClean="0"/>
              <a:t>from Fortrose </a:t>
            </a:r>
            <a:r>
              <a:rPr lang="en-GB" dirty="0"/>
              <a:t>Academy as well as a member of our Equalities and Diversity </a:t>
            </a:r>
            <a:r>
              <a:rPr lang="en-GB" dirty="0" smtClean="0"/>
              <a:t>Group.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Dominic is a member of the Fortrose Academy Equality </a:t>
            </a:r>
            <a:r>
              <a:rPr lang="en-GB" dirty="0" smtClean="0"/>
              <a:t>and </a:t>
            </a:r>
            <a:r>
              <a:rPr lang="en-GB" dirty="0"/>
              <a:t>Diversity Steering </a:t>
            </a:r>
            <a:r>
              <a:rPr lang="en-GB" dirty="0" smtClean="0"/>
              <a:t>Group. 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Ethan is part of the Equality </a:t>
            </a:r>
            <a:r>
              <a:rPr lang="en-GB" dirty="0" smtClean="0"/>
              <a:t>and </a:t>
            </a:r>
            <a:r>
              <a:rPr lang="en-GB" dirty="0"/>
              <a:t>Diversity Steering </a:t>
            </a:r>
            <a:r>
              <a:rPr lang="en-GB" dirty="0" smtClean="0"/>
              <a:t>Group.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26" y="5707537"/>
            <a:ext cx="11241740" cy="90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23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</a:t>
            </a:r>
            <a:r>
              <a:rPr lang="en-GB" dirty="0" smtClean="0"/>
              <a:t>was our group formed?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16128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Our group was formed to look out for young people and how they should be </a:t>
            </a:r>
            <a:r>
              <a:rPr lang="en-GB" dirty="0" smtClean="0"/>
              <a:t>treated. 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To help make the school a warm and welcoming place for all pupils and staff, to avoid </a:t>
            </a:r>
            <a:r>
              <a:rPr lang="en-GB" dirty="0" smtClean="0"/>
              <a:t>stereotyping.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/>
              <a:t>To create </a:t>
            </a:r>
            <a:r>
              <a:rPr lang="en-GB" dirty="0"/>
              <a:t>a good environment where pupils and staff can understand that people are unique – have mutual respect – positive attitudes – school and </a:t>
            </a:r>
            <a:r>
              <a:rPr lang="en-GB" dirty="0" smtClean="0"/>
              <a:t>community.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To have representation of a minority group in the </a:t>
            </a:r>
            <a:r>
              <a:rPr lang="en-GB" dirty="0" smtClean="0"/>
              <a:t>school.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To raise awareness of issues in the </a:t>
            </a:r>
            <a:r>
              <a:rPr lang="en-GB" dirty="0" smtClean="0"/>
              <a:t>school.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963" y="5989131"/>
            <a:ext cx="91249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585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08064"/>
            <a:ext cx="8610600" cy="1293028"/>
          </a:xfrm>
        </p:spPr>
        <p:txBody>
          <a:bodyPr/>
          <a:lstStyle/>
          <a:p>
            <a:r>
              <a:rPr lang="en-GB" dirty="0"/>
              <a:t>Pronouns </a:t>
            </a:r>
            <a:r>
              <a:rPr lang="en-GB" dirty="0" smtClean="0"/>
              <a:t>and </a:t>
            </a:r>
            <a:r>
              <a:rPr lang="en-GB" dirty="0"/>
              <a:t>Survey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3055"/>
            <a:ext cx="10820400" cy="44175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One area we feel passionately about is the use of </a:t>
            </a:r>
            <a:r>
              <a:rPr lang="en-GB" dirty="0" smtClean="0"/>
              <a:t>pronouns</a:t>
            </a:r>
            <a:r>
              <a:rPr lang="en-GB" dirty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To help raise awareness </a:t>
            </a:r>
            <a:r>
              <a:rPr lang="en-GB" dirty="0" smtClean="0"/>
              <a:t>of </a:t>
            </a:r>
            <a:r>
              <a:rPr lang="en-GB" dirty="0"/>
              <a:t>lesser known identities and make the school a more welcoming place for </a:t>
            </a:r>
            <a:r>
              <a:rPr lang="en-GB" dirty="0" smtClean="0"/>
              <a:t>LGBT.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/>
              <a:t>Over the second lockdown we </a:t>
            </a:r>
            <a:r>
              <a:rPr lang="en-GB" dirty="0"/>
              <a:t>spent a great deal of time meeting every week in the Youthwork Virtual classroom to plan and pull the survey together over the </a:t>
            </a:r>
            <a:r>
              <a:rPr lang="en-GB" dirty="0" smtClean="0"/>
              <a:t>second lockdown. </a:t>
            </a:r>
            <a:endParaRPr lang="en-GB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/>
              <a:t>Reasons for the Survey: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To gather information and use the research to raise </a:t>
            </a:r>
            <a:r>
              <a:rPr lang="en-GB" dirty="0" smtClean="0"/>
              <a:t>awareness.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To find out what actions need to be </a:t>
            </a:r>
            <a:r>
              <a:rPr lang="en-GB" dirty="0" smtClean="0"/>
              <a:t>taken.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To create a pathway for young people to access  support to help </a:t>
            </a:r>
            <a:r>
              <a:rPr lang="en-GB" dirty="0" smtClean="0"/>
              <a:t>become </a:t>
            </a:r>
            <a:r>
              <a:rPr lang="en-GB" dirty="0"/>
              <a:t>a Happy Healthy </a:t>
            </a:r>
            <a:r>
              <a:rPr lang="en-GB" dirty="0" smtClean="0"/>
              <a:t>Highlander.</a:t>
            </a:r>
            <a:endParaRPr lang="en-GB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We would like you all  to </a:t>
            </a:r>
            <a:r>
              <a:rPr lang="en-GB" b="1" dirty="0"/>
              <a:t>take part in our survey</a:t>
            </a:r>
            <a:r>
              <a:rPr lang="en-GB" dirty="0"/>
              <a:t>.  Hopefully you have all received a </a:t>
            </a:r>
            <a:r>
              <a:rPr lang="en-GB" dirty="0" smtClean="0"/>
              <a:t>copy. I </a:t>
            </a:r>
            <a:r>
              <a:rPr lang="en-GB" dirty="0"/>
              <a:t>will  now go through the questions.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945" y="6030649"/>
            <a:ext cx="91249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251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988" y="553589"/>
            <a:ext cx="9518374" cy="1293028"/>
          </a:xfrm>
        </p:spPr>
        <p:txBody>
          <a:bodyPr/>
          <a:lstStyle/>
          <a:p>
            <a:r>
              <a:rPr lang="en-GB" dirty="0"/>
              <a:t>What </a:t>
            </a:r>
            <a:r>
              <a:rPr lang="en-GB" dirty="0" smtClean="0"/>
              <a:t>have we done </a:t>
            </a:r>
            <a:r>
              <a:rPr lang="en-GB" dirty="0"/>
              <a:t>as a </a:t>
            </a:r>
            <a:r>
              <a:rPr lang="en-GB" dirty="0" smtClean="0"/>
              <a:t>group?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3055"/>
            <a:ext cx="10820400" cy="4417594"/>
          </a:xfrm>
        </p:spPr>
        <p:txBody>
          <a:bodyPr>
            <a:normAutofit/>
          </a:bodyPr>
          <a:lstStyle/>
          <a:p>
            <a:r>
              <a:rPr lang="en-GB" dirty="0"/>
              <a:t>Created and delivered a PowerPoint about Purple Friday to show support to LGBT community – delivered to all pupils through FASE time during </a:t>
            </a:r>
            <a:r>
              <a:rPr lang="en-GB" dirty="0" smtClean="0"/>
              <a:t>the </a:t>
            </a:r>
            <a:r>
              <a:rPr lang="en-GB" dirty="0"/>
              <a:t>second </a:t>
            </a:r>
            <a:r>
              <a:rPr lang="en-GB" dirty="0" smtClean="0"/>
              <a:t>lockdown.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Non Gender toilets in the school – currently using the disabled </a:t>
            </a:r>
            <a:r>
              <a:rPr lang="en-GB" dirty="0" smtClean="0"/>
              <a:t>toilets.</a:t>
            </a:r>
            <a:r>
              <a:rPr lang="en-GB" dirty="0"/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Various </a:t>
            </a:r>
            <a:r>
              <a:rPr lang="en-GB" dirty="0" smtClean="0"/>
              <a:t>casual days, money </a:t>
            </a:r>
            <a:r>
              <a:rPr lang="en-GB" dirty="0"/>
              <a:t>raised </a:t>
            </a:r>
            <a:r>
              <a:rPr lang="en-GB" dirty="0" smtClean="0"/>
              <a:t>donated </a:t>
            </a:r>
            <a:r>
              <a:rPr lang="en-GB" dirty="0"/>
              <a:t>to MFR Cash for </a:t>
            </a:r>
            <a:r>
              <a:rPr lang="en-GB" dirty="0" smtClean="0"/>
              <a:t>Kids.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Hello Yellow day </a:t>
            </a:r>
            <a:r>
              <a:rPr lang="en-GB" dirty="0" smtClean="0"/>
              <a:t>(mental health awareness).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/>
              <a:t>Plans </a:t>
            </a:r>
            <a:r>
              <a:rPr lang="en-GB" dirty="0"/>
              <a:t>for activities and sessions </a:t>
            </a:r>
            <a:r>
              <a:rPr lang="en-GB" dirty="0" smtClean="0"/>
              <a:t>we </a:t>
            </a:r>
            <a:r>
              <a:rPr lang="en-GB" dirty="0"/>
              <a:t>hope to cover now that we are </a:t>
            </a:r>
            <a:r>
              <a:rPr lang="en-GB" dirty="0" smtClean="0"/>
              <a:t>all back </a:t>
            </a:r>
            <a:r>
              <a:rPr lang="en-GB" dirty="0"/>
              <a:t>in school </a:t>
            </a:r>
            <a:r>
              <a:rPr lang="en-GB" dirty="0" smtClean="0"/>
              <a:t>together.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945" y="6030649"/>
            <a:ext cx="91249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097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08064"/>
            <a:ext cx="8610600" cy="1293028"/>
          </a:xfrm>
        </p:spPr>
        <p:txBody>
          <a:bodyPr/>
          <a:lstStyle/>
          <a:p>
            <a:r>
              <a:rPr lang="en-GB" dirty="0"/>
              <a:t>Plans for going forward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3055"/>
            <a:ext cx="10820400" cy="441759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Pronoun and identity </a:t>
            </a:r>
            <a:r>
              <a:rPr lang="en-GB" dirty="0" smtClean="0"/>
              <a:t>assemblies.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Survey to be delivered and information to be </a:t>
            </a:r>
            <a:r>
              <a:rPr lang="en-GB" dirty="0" smtClean="0"/>
              <a:t>collated, bringing </a:t>
            </a:r>
            <a:r>
              <a:rPr lang="en-GB" dirty="0"/>
              <a:t>about actions for us to </a:t>
            </a:r>
            <a:r>
              <a:rPr lang="en-GB" dirty="0" smtClean="0"/>
              <a:t>implement.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Awareness Assemblies about </a:t>
            </a:r>
            <a:r>
              <a:rPr lang="en-GB" dirty="0" smtClean="0"/>
              <a:t>issues </a:t>
            </a:r>
            <a:r>
              <a:rPr lang="en-GB" dirty="0"/>
              <a:t>raised from survey.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945" y="6030649"/>
            <a:ext cx="91249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869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581" y="2447636"/>
            <a:ext cx="1068647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Thank you for giving us the opportunity to share the work of Fortrose Academy Equality and </a:t>
            </a:r>
            <a:r>
              <a:rPr lang="en-GB" sz="4000"/>
              <a:t>Diversity group. </a:t>
            </a:r>
            <a:endParaRPr lang="en-GB" sz="40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509" y="5772031"/>
            <a:ext cx="91249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4691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A50B0AEA50A408B1CCE59390A0063" ma:contentTypeVersion="13" ma:contentTypeDescription="Create a new document." ma:contentTypeScope="" ma:versionID="3134d2a7669c29d0ecdbe41628ea3604">
  <xsd:schema xmlns:xsd="http://www.w3.org/2001/XMLSchema" xmlns:xs="http://www.w3.org/2001/XMLSchema" xmlns:p="http://schemas.microsoft.com/office/2006/metadata/properties" xmlns:ns3="f208d9d4-ab53-4bb8-846a-65b2416c60b1" xmlns:ns4="67b068b7-2e2b-4052-af03-84bdb19f149d" targetNamespace="http://schemas.microsoft.com/office/2006/metadata/properties" ma:root="true" ma:fieldsID="4fb503310c9cc7f687633735182efb5a" ns3:_="" ns4:_="">
    <xsd:import namespace="f208d9d4-ab53-4bb8-846a-65b2416c60b1"/>
    <xsd:import namespace="67b068b7-2e2b-4052-af03-84bdb19f14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8d9d4-ab53-4bb8-846a-65b2416c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068b7-2e2b-4052-af03-84bdb19f14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44EBB7-AF3B-45DA-856F-F877C6438D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932DD4-82AE-4A11-B411-48CD92204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08d9d4-ab53-4bb8-846a-65b2416c60b1"/>
    <ds:schemaRef ds:uri="67b068b7-2e2b-4052-af03-84bdb19f14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448259-4EFC-495F-907B-BC7E2F48ABA7}">
  <ds:schemaRefs>
    <ds:schemaRef ds:uri="http://www.w3.org/XML/1998/namespace"/>
    <ds:schemaRef ds:uri="http://purl.org/dc/elements/1.1/"/>
    <ds:schemaRef ds:uri="http://purl.org/dc/dcmitype/"/>
    <ds:schemaRef ds:uri="f208d9d4-ab53-4bb8-846a-65b2416c60b1"/>
    <ds:schemaRef ds:uri="http://schemas.microsoft.com/office/2006/documentManagement/types"/>
    <ds:schemaRef ds:uri="http://schemas.microsoft.com/office/infopath/2007/PartnerControls"/>
    <ds:schemaRef ds:uri="67b068b7-2e2b-4052-af03-84bdb19f149d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2482</TotalTime>
  <Words>499</Words>
  <Application>Microsoft Office PowerPoint</Application>
  <PresentationFormat>Custom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Happy healthy highlanders</vt:lpstr>
      <vt:lpstr>Introduction</vt:lpstr>
      <vt:lpstr>Lua, Dominic &amp; Ethan   </vt:lpstr>
      <vt:lpstr>Why was our group formed?</vt:lpstr>
      <vt:lpstr>Pronouns and Survey </vt:lpstr>
      <vt:lpstr>What have we done as a group?</vt:lpstr>
      <vt:lpstr>Plans for going forward </vt:lpstr>
      <vt:lpstr>Slide 8</vt:lpstr>
    </vt:vector>
  </TitlesOfParts>
  <Company>The HighlandCouncil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healthy highlanders</dc:title>
  <dc:creator>Valerie Paterson-Fortrose Academy</dc:creator>
  <cp:lastModifiedBy>Vivienne</cp:lastModifiedBy>
  <cp:revision>29</cp:revision>
  <dcterms:created xsi:type="dcterms:W3CDTF">2021-04-22T13:11:20Z</dcterms:created>
  <dcterms:modified xsi:type="dcterms:W3CDTF">2021-05-28T14:51:36Z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0x01010045BA50B0AEA50A408B1CCE59390A0063</vt:lpwstr>
  </property>
</Properties>
</file>